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7" autoAdjust="0"/>
    <p:restoredTop sz="94660"/>
  </p:normalViewPr>
  <p:slideViewPr>
    <p:cSldViewPr>
      <p:cViewPr varScale="1">
        <p:scale>
          <a:sx n="67" d="100"/>
          <a:sy n="67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095D-7B57-446F-AE5A-F8132D2C3CC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945D-6E1E-4793-A440-096DC24D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894F-5AF6-4724-8396-2303201AA093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6D34-8A54-42F1-8D96-BBF6355644EC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F4CA-B01B-4B28-A2DC-BD90FD431FFC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B331E488-90A7-44F5-9583-22B8575EF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37AD68-EDFE-47D2-9C7C-2F61D130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384071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Group &amp; Ungroup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9" name="Rectangle: Top Corners Rounded 8"/>
          <p:cNvSpPr/>
          <p:nvPr/>
        </p:nvSpPr>
        <p:spPr>
          <a:xfrm>
            <a:off x="4496664" y="1775099"/>
            <a:ext cx="4017818" cy="721846"/>
          </a:xfrm>
          <a:prstGeom prst="round2SameRect">
            <a:avLst/>
          </a:prstGeom>
          <a:solidFill>
            <a:srgbClr val="002060"/>
          </a:solidFill>
          <a:ln>
            <a:noFill/>
          </a:ln>
          <a:effectLst>
            <a:outerShdw blurRad="38100" dist="38100" dir="27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Advertising Products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663" y="2723580"/>
            <a:ext cx="1731818" cy="7218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38100" dist="38100" dir="27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Desktop Advertising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0000" y="2723579"/>
            <a:ext cx="1734482" cy="7084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38100" dist="38100" dir="27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Mobile Ads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6663" y="3696525"/>
            <a:ext cx="1731817" cy="7218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38100" dist="38100" dir="27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Search Ads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80000" y="3704066"/>
            <a:ext cx="1731817" cy="7084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38100" dist="38100" dir="27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Sponsored Posts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19BF0-8648-4136-B940-DF802169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32DAE-1F4C-4857-AFE4-35ACDB382300}"/>
              </a:ext>
            </a:extLst>
          </p:cNvPr>
          <p:cNvSpPr txBox="1"/>
          <p:nvPr/>
        </p:nvSpPr>
        <p:spPr>
          <a:xfrm>
            <a:off x="1892800" y="1219200"/>
            <a:ext cx="3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here!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 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22</Words>
  <Application>Microsoft Office PowerPoint</Application>
  <PresentationFormat>Widescreen</PresentationFormat>
  <Paragraphs>10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51</cp:revision>
  <dcterms:created xsi:type="dcterms:W3CDTF">2006-08-16T00:00:00Z</dcterms:created>
  <dcterms:modified xsi:type="dcterms:W3CDTF">2019-09-09T14:07:47Z</dcterms:modified>
</cp:coreProperties>
</file>